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66" r:id="rId3"/>
    <p:sldId id="257" r:id="rId4"/>
    <p:sldId id="258" r:id="rId5"/>
    <p:sldId id="259" r:id="rId6"/>
    <p:sldId id="260" r:id="rId7"/>
    <p:sldId id="261" r:id="rId8"/>
    <p:sldId id="267" r:id="rId9"/>
    <p:sldId id="262" r:id="rId10"/>
    <p:sldId id="263" r:id="rId11"/>
    <p:sldId id="264" r:id="rId12"/>
    <p:sldId id="265" r:id="rId13"/>
    <p:sldId id="269" r:id="rId14"/>
    <p:sldId id="270" r:id="rId15"/>
  </p:sldIdLst>
  <p:sldSz cx="14630400" cy="8229600"/>
  <p:notesSz cx="8229600" cy="14630400"/>
  <p:embeddedFontLst>
    <p:embeddedFont>
      <p:font typeface="Instrument Sans Medium" panose="020B0604020202020204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887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C59-3091-D1DF-5DA0-5ABCA6F0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2A893-8475-7181-73C1-52825C295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166D2-1041-2B42-425C-51B9D6657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44B15-E8B2-0CB0-0118-9DA0516473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9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23F9A-B796-E86C-E816-6521CA5E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84A0B-27F6-36ED-CE01-EEB043E13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E1CDE-04D4-DEEA-6492-3DAA08B1D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EFF1-5EC6-275B-17F2-83C33B8CF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ea typeface="Fraunces Medium" pitchFamily="34" charset="-122"/>
                <a:cs typeface="Fraunces Medium" pitchFamily="34" charset="-120"/>
              </a:rPr>
              <a:t>Feastly – A Recipe Sharing &amp; Discovery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ea typeface="Epilogue" pitchFamily="34" charset="-122"/>
                <a:cs typeface="Epilogue" pitchFamily="34" charset="-120"/>
              </a:rPr>
              <a:t>COSC 4P02 – Software Engineering, Group 18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ea typeface="Epilogue" pitchFamily="34" charset="-122"/>
                <a:cs typeface="Epilogue" pitchFamily="34" charset="-120"/>
              </a:rPr>
              <a:t>Presenters: Roger Li, Sahil Modi, Troy Bello, Ridham Elhance, Abdelgelil Mohamed, Michael Duru, Samrat Gautam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6664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Challenges and Solutions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Scheduling Conflicts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Used lecture time for meetings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3330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Technical Learning Curve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Self-taught Firebase &amp; React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4683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Frontend-Backend Communication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Clear API structure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CAF2E6-59BC-EC2F-A0EF-410100320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Testing &amp;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Manual Tests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UI navigation, recipe saving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Backend Verification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Data stored/retrieved correctly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2998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Cross-Browser Testing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Chrome, Firefox, Edge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51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Lessons Learned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392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8175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539252"/>
            <a:ext cx="2894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Clear Communication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02967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Crucial for team success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5392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58175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53925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Managing Scope Creep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438400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Set realistic goals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88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7137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228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</a:rPr>
              <a:t>Collaboration 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EA0A6068-6DEA-C90D-ADB0-63C8D5A08B0A}"/>
              </a:ext>
            </a:extLst>
          </p:cNvPr>
          <p:cNvSpPr/>
          <p:nvPr/>
        </p:nvSpPr>
        <p:spPr>
          <a:xfrm>
            <a:off x="1530906" y="5696664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ea typeface="Epilogue" pitchFamily="34" charset="-122"/>
                <a:cs typeface="Epilogue" pitchFamily="34" charset="-120"/>
              </a:rPr>
              <a:t>Strengthened frontend/backend collaboration skills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9261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ea typeface="Fraunces Medium" pitchFamily="34" charset="-122"/>
                <a:cs typeface="Fraunces Medium" pitchFamily="34" charset="-120"/>
              </a:rPr>
              <a:t>What's Next?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5188506" y="3230285"/>
            <a:ext cx="2960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ea typeface="Fraunces Medium" pitchFamily="34" charset="-122"/>
                <a:cs typeface="Fraunces Medium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88506" y="3720703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ea typeface="Epilogue" pitchFamily="34" charset="-122"/>
                <a:cs typeface="Epilogue" pitchFamily="34" charset="-120"/>
              </a:rPr>
              <a:t>Mobile App Version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188506" y="4162901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ea typeface="Epilogue" pitchFamily="34" charset="-122"/>
                <a:cs typeface="Epilogue" pitchFamily="34" charset="-120"/>
              </a:rPr>
              <a:t>Advanced AI for nutrition &amp; meal planning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188506" y="4605099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ea typeface="Epilogue" pitchFamily="34" charset="-122"/>
                <a:cs typeface="Epilogue" pitchFamily="34" charset="-120"/>
              </a:rPr>
              <a:t>Recipe import from external sources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188506" y="5449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ea typeface="Fraunces Medium" pitchFamily="34" charset="-122"/>
                <a:cs typeface="Fraunces Medium" pitchFamily="34" charset="-120"/>
              </a:rPr>
              <a:t>Release Plans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188506" y="5940385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ea typeface="Epilogue" pitchFamily="34" charset="-122"/>
                <a:cs typeface="Epilogue" pitchFamily="34" charset="-120"/>
              </a:rPr>
              <a:t>Public beta testing</a:t>
            </a:r>
            <a:endParaRPr lang="en-US" sz="1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A7E74-5079-DD9C-2A16-948DE104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800" y="11594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ea typeface="Fraunces Medium" pitchFamily="34" charset="-122"/>
                <a:cs typeface="Fraunces Medium" pitchFamily="34" charset="-120"/>
              </a:rPr>
              <a:t>Thank You! / Q&amp;A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41" y="2249706"/>
            <a:ext cx="5670590" cy="3504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42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4327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38756" y="6889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6B0D4-5602-0E0E-954D-E53800710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D12B9-4733-7493-B334-AEA702236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41B1EFC-5FFD-F0DB-98BD-12324E94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DFA1A95-6157-DAFD-CCE8-455FC07B9C83}"/>
              </a:ext>
            </a:extLst>
          </p:cNvPr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What is </a:t>
            </a:r>
            <a:r>
              <a:rPr lang="en-US" sz="4450" dirty="0" err="1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Feastly</a:t>
            </a: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?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A91BC45-DD11-4370-E905-80F7057780D6}"/>
              </a:ext>
            </a:extLst>
          </p:cNvPr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Web platform for discovering, saving, editing, and sharing recipes with AI integration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9AF36-4CD9-3F9D-D213-E861864B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4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What is Feastly?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Web platform for recipes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Target Users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Home cooks, students, food enthusiasts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Main 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Easier, fun, community-driven meal planning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0F6A4A-F0CA-B9A5-B1A4-0AAA8E82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75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965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9033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Save &amp; Edit Recipes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79654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590330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Share with Friends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79654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59033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AI Suggestions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77322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Downloadable Cards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61786-F547-0711-044A-8A59E3215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1225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12250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React.js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116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116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Firebase &amp; Firestore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0892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Recipe Search, Substitutes, Summaries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815FE5-A784-C5C9-83C2-CA1B239A4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9456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Software Engineering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292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Planning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33492" y="33363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88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Design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93010" y="307169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10051256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Implementation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719423" y="475845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9937790" y="6153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Testing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70564" y="606552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1857256" y="5745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Feedback</a:t>
            </a:r>
            <a:endParaRPr lang="en-US" sz="2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710595" y="518672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7E5F81-F442-770D-AFCA-4A7416DD6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461033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Sprint Breakdown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6577429" y="4068723"/>
            <a:ext cx="553164" cy="22860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7176849" y="390727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088011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Sprint 1-2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Setup, planning, UI mockups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553164" cy="22860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Text 9"/>
          <p:cNvSpPr/>
          <p:nvPr/>
        </p:nvSpPr>
        <p:spPr>
          <a:xfrm>
            <a:off x="7176849" y="4829175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237220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Sprint 3-4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37220" y="5170289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Basic components &amp; database schema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77429" y="5820370"/>
            <a:ext cx="553164" cy="22860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Text 14"/>
          <p:cNvSpPr/>
          <p:nvPr/>
        </p:nvSpPr>
        <p:spPr>
          <a:xfrm>
            <a:off x="7176849" y="5658922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4088011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Sprint 5-6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Frontend-Backend integration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553164" cy="22860"/>
          </a:xfrm>
          <a:prstGeom prst="roundRect">
            <a:avLst>
              <a:gd name="adj" fmla="val 12100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2" name="Text 19"/>
          <p:cNvSpPr/>
          <p:nvPr/>
        </p:nvSpPr>
        <p:spPr>
          <a:xfrm>
            <a:off x="7176849" y="6488787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237220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Sprint 7-8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237220" y="6829901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User testing, AI integration</a:t>
            </a:r>
            <a:endParaRPr lang="en-US" sz="14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9C0137-9920-098E-402C-EB44540A7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8A944-2CD0-BD7A-4644-C96DECF9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87578F0-91FF-7DC9-09FD-D544C2F9ED6F}"/>
              </a:ext>
            </a:extLst>
          </p:cNvPr>
          <p:cNvSpPr/>
          <p:nvPr/>
        </p:nvSpPr>
        <p:spPr>
          <a:xfrm>
            <a:off x="8529342" y="1228979"/>
            <a:ext cx="461033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EFEFE"/>
                </a:solidFill>
                <a:latin typeface="Instrument Sans Medium" pitchFamily="34" charset="0"/>
              </a:rPr>
              <a:t>Team Contribution</a:t>
            </a:r>
            <a:endParaRPr lang="en-US" sz="3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3AF5A72-54EF-8B64-2533-78E4A5E80256}"/>
              </a:ext>
            </a:extLst>
          </p:cNvPr>
          <p:cNvSpPr/>
          <p:nvPr/>
        </p:nvSpPr>
        <p:spPr>
          <a:xfrm>
            <a:off x="645438" y="4248388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99C2A4F-379B-9694-D2B4-87628ADF19DD}"/>
              </a:ext>
            </a:extLst>
          </p:cNvPr>
          <p:cNvSpPr/>
          <p:nvPr/>
        </p:nvSpPr>
        <p:spPr>
          <a:xfrm>
            <a:off x="8237220" y="5170289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27" name="Picture 26" descr="A group of people putting their hands together&#10;&#10;AI-generated content may be incorrect.">
            <a:extLst>
              <a:ext uri="{FF2B5EF4-FFF2-40B4-BE49-F238E27FC236}">
                <a16:creationId xmlns:a16="http://schemas.microsoft.com/office/drawing/2014/main" id="{7C5319CA-C517-E943-D84D-6695CCDA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4" y="1987593"/>
            <a:ext cx="6055112" cy="4521589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D75BF6A-E3F7-93AD-9AA9-B3E16028A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62605"/>
              </p:ext>
            </p:extLst>
          </p:nvPr>
        </p:nvGraphicFramePr>
        <p:xfrm>
          <a:off x="6962760" y="2072418"/>
          <a:ext cx="7176986" cy="435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8493">
                  <a:extLst>
                    <a:ext uri="{9D8B030D-6E8A-4147-A177-3AD203B41FA5}">
                      <a16:colId xmlns:a16="http://schemas.microsoft.com/office/drawing/2014/main" val="505153115"/>
                    </a:ext>
                  </a:extLst>
                </a:gridCol>
                <a:gridCol w="3588493">
                  <a:extLst>
                    <a:ext uri="{9D8B030D-6E8A-4147-A177-3AD203B41FA5}">
                      <a16:colId xmlns:a16="http://schemas.microsoft.com/office/drawing/2014/main" val="4270307700"/>
                    </a:ext>
                  </a:extLst>
                </a:gridCol>
              </a:tblGrid>
              <a:tr h="511460">
                <a:tc>
                  <a:txBody>
                    <a:bodyPr/>
                    <a:lstStyle/>
                    <a:p>
                      <a:r>
                        <a:rPr lang="en-CA" dirty="0"/>
                        <a:t>Troy Bello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UI framework, frontend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51787"/>
                  </a:ext>
                </a:extLst>
              </a:tr>
              <a:tr h="511460">
                <a:tc>
                  <a:txBody>
                    <a:bodyPr/>
                    <a:lstStyle/>
                    <a:p>
                      <a:r>
                        <a:rPr lang="en-CA" dirty="0" err="1"/>
                        <a:t>Abdelgelil</a:t>
                      </a:r>
                      <a:r>
                        <a:rPr lang="en-CA" dirty="0"/>
                        <a:t> Mohamed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Firebase setup, testing integration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93318"/>
                  </a:ext>
                </a:extLst>
              </a:tr>
              <a:tr h="511460">
                <a:tc>
                  <a:txBody>
                    <a:bodyPr/>
                    <a:lstStyle/>
                    <a:p>
                      <a:r>
                        <a:rPr lang="en-CA" dirty="0"/>
                        <a:t>Sahil Modi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Design, user stories, survey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193221"/>
                  </a:ext>
                </a:extLst>
              </a:tr>
              <a:tr h="511460">
                <a:tc>
                  <a:txBody>
                    <a:bodyPr/>
                    <a:lstStyle/>
                    <a:p>
                      <a:r>
                        <a:rPr lang="en-CA" dirty="0"/>
                        <a:t>Samrat Gautam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Meetings, user stories, design, frontend coordination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785707"/>
                  </a:ext>
                </a:extLst>
              </a:tr>
              <a:tr h="511460">
                <a:tc>
                  <a:txBody>
                    <a:bodyPr/>
                    <a:lstStyle/>
                    <a:p>
                      <a:r>
                        <a:rPr lang="en-CA" dirty="0"/>
                        <a:t>Roger 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Frontend lead, relation diagram, UI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435303"/>
                  </a:ext>
                </a:extLst>
              </a:tr>
              <a:tr h="511460">
                <a:tc>
                  <a:txBody>
                    <a:bodyPr/>
                    <a:lstStyle/>
                    <a:p>
                      <a:r>
                        <a:rPr lang="en-CA" dirty="0"/>
                        <a:t>Ridham </a:t>
                      </a:r>
                      <a:r>
                        <a:rPr lang="en-CA" dirty="0" err="1"/>
                        <a:t>Elhance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Backend setup, </a:t>
                      </a:r>
                      <a:r>
                        <a:rPr lang="en-CA" dirty="0" err="1"/>
                        <a:t>Firestore</a:t>
                      </a:r>
                      <a:r>
                        <a:rPr lang="en-CA" dirty="0"/>
                        <a:t>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689118"/>
                  </a:ext>
                </a:extLst>
              </a:tr>
              <a:tr h="511460">
                <a:tc>
                  <a:txBody>
                    <a:bodyPr/>
                    <a:lstStyle/>
                    <a:p>
                      <a:r>
                        <a:rPr lang="en-CA" dirty="0"/>
                        <a:t>Michael Duru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Frontend components, GitHub setup, team coordination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95029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B2417DC-DF88-9980-49C9-E1DE985AA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809" y="7761249"/>
            <a:ext cx="1739591" cy="4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CA" sz="4450" dirty="0">
                <a:solidFill>
                  <a:srgbClr val="FEFEFE"/>
                </a:solidFill>
              </a:rPr>
              <a:t>Project Demo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20439" y="300426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820439" y="3560964"/>
            <a:ext cx="3147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CA" sz="2200" dirty="0">
                <a:solidFill>
                  <a:srgbClr val="BFBFBF"/>
                </a:solidFill>
              </a:rPr>
              <a:t>Homepage &amp; Discovery Tab</a:t>
            </a:r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38765" y="298867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4912281" y="3547036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CA" sz="2200" dirty="0">
                <a:solidFill>
                  <a:srgbClr val="BFBFBF"/>
                </a:solidFill>
              </a:rPr>
              <a:t>Recipe Card View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3006139" y="5010208"/>
            <a:ext cx="3845117" cy="1669852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pPr>
              <a:lnSpc>
                <a:spcPts val="2750"/>
              </a:lnSpc>
            </a:pPr>
            <a:endParaRPr lang="en-CA" dirty="0">
              <a:solidFill>
                <a:srgbClr val="BFBFBF"/>
              </a:solidFill>
            </a:endParaRPr>
          </a:p>
          <a:p>
            <a:pPr>
              <a:lnSpc>
                <a:spcPts val="2750"/>
              </a:lnSpc>
            </a:pPr>
            <a:r>
              <a:rPr lang="en-CA" sz="2200" dirty="0">
                <a:solidFill>
                  <a:srgbClr val="BFBFBF"/>
                </a:solidFill>
              </a:rPr>
              <a:t>All other features</a:t>
            </a:r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355</Words>
  <Application>Microsoft Office PowerPoint</Application>
  <PresentationFormat>Custom</PresentationFormat>
  <Paragraphs>117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Fraunces Medium</vt:lpstr>
      <vt:lpstr>Epilogue</vt:lpstr>
      <vt:lpstr>Open Sans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Samrat Gautam</cp:lastModifiedBy>
  <cp:revision>8</cp:revision>
  <dcterms:created xsi:type="dcterms:W3CDTF">2025-04-20T01:14:03Z</dcterms:created>
  <dcterms:modified xsi:type="dcterms:W3CDTF">2025-04-20T02:50:11Z</dcterms:modified>
</cp:coreProperties>
</file>